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6217847df44c2c" /><Relationship Type="http://schemas.openxmlformats.org/officeDocument/2006/relationships/extended-properties" Target="/docProps/app.xml" Id="R40f88de953c248a8" /><Relationship Type="http://schemas.openxmlformats.org/officeDocument/2006/relationships/officeDocument" Target="/ppt/presentation.xml" Id="R6525e99926cc4d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12a2714dc7499c"/>
  </p:sldMasterIdLst>
  <p:notesMasterIdLst>
    <p:notesMasterId xmlns:r="http://schemas.openxmlformats.org/officeDocument/2006/relationships" r:id="R99c0f20a98fa45f9"/>
  </p:notesMasterIdLst>
  <p:sldIdLst>
    <p:sldId xmlns:r="http://schemas.openxmlformats.org/officeDocument/2006/relationships" id="256" r:id="R037f4db9672b4afb"/>
  </p:sldIdLst>
  <p:sldSz cx="7560000" cy="106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f5c1e104f74be4" /><Relationship Type="http://schemas.openxmlformats.org/officeDocument/2006/relationships/slideMaster" Target="/ppt/slideMasters/slideMaster1.xml" Id="R9a12a2714dc7499c" /><Relationship Type="http://schemas.openxmlformats.org/officeDocument/2006/relationships/notesMaster" Target="/ppt/notesMasters/notesMaster1.xml" Id="R99c0f20a98fa45f9" /><Relationship Type="http://schemas.openxmlformats.org/officeDocument/2006/relationships/presProps" Target="/ppt/presProps.xml" Id="R865b173a3ff54ef4" /><Relationship Type="http://schemas.openxmlformats.org/officeDocument/2006/relationships/tableStyles" Target="/ppt/tableStyles.xml" Id="R127c2f6330ca4539" /><Relationship Type="http://schemas.openxmlformats.org/officeDocument/2006/relationships/slide" Target="/ppt/slides/slide1.xml" Id="R037f4db9672b4a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03ee64232546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e19b6af000476f" /><Relationship Type="http://schemas.openxmlformats.org/officeDocument/2006/relationships/notesMaster" Target="/ppt/notesMasters/notesMaster1.xml" Id="R8c85a18909a140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EDITING THIS TEMPLATE</a:t>
            </a:r>
          </a:p>
          <a:p xmlns:a="http://schemas.openxmlformats.org/drawingml/2006/main">
            <a:r>
              <a:t>A4 portrait, 210 × 297 mm. Print this slide only at 100% / actual size.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In Google Drive, upload the PPTX and open with Google Slides. Save as Google Slides, then make a copy before editing.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Replace the logo image, keeping its proportions. A wide logo can use the same upper-right area. Delete the logo if your group has none.</a:t>
            </a:r>
          </a:p>
          <a:p xmlns:a="http://schemas.openxmlformats.org/drawingml/2006/main">
            <a:r>
              <a:t>2. Edit the group name and short description. For long names use two lines or reduce the font size.</a:t>
            </a:r>
          </a:p>
          <a:p xmlns:a="http://schemas.openxmlformats.org/drawingml/2006/main">
            <a:r>
              <a:t>3. Change the schedule, time, venue and address.</a:t>
            </a:r>
          </a:p>
          <a:p xmlns:a="http://schemas.openxmlformats.org/drawingml/2006/main">
            <a:r>
              <a:t>4. Edit the website text AND replace the QR image with a code for your own URL. The QR does not update automatically.</a:t>
            </a:r>
          </a:p>
          <a:p xmlns:a="http://schemas.openxmlformats.org/drawingml/2006/main">
            <a:r>
              <a:t>5. Keep or edit the invitation, welcome and discussion copy.</a:t>
            </a:r>
          </a:p>
          <a:p xmlns:a="http://schemas.openxmlformats.org/drawingml/2006/main">
            <a:r>
              <a:t>6. Optional: change the blue main accents and orange rules. Keep the Fellowship footer magenta or edit it independently with text/fill color controls. Arial and Georgia are common Google Slides-compatible fonts.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OPTIONAL HERO PHOTO</a:t>
            </a:r>
          </a:p>
          <a:p xmlns:a="http://schemas.openxmlformats.org/drawingml/2006/main">
            <a:r>
              <a:t>The default uses an editable blue invitation field. For an optional photo, replace that field with a wide image while retaining the invitation text. Use a dark, uncluttered image so white text remains readable. Keep the photograph as a separate replaceable image.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original logo is a supplied PNG, preserved as a separate replaceable picture. Its internal artwork is not editable. All text and rules are native objects.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FELLOWSHIP VARIANT: The Fellowship logo is a separate replaceable PNG. The membership phrase is editable text. Remove both when adapting for a group that does not use this affiliation. Fellowship logo supplied by the organizer: logo-2 - inverted logo.png.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Example details supplied by organizer. Website and QR destination: https://www.vegas-stoics.com/. Logo: uploaded Vegas Stoics - small.png.</a:t>
            </a:r>
          </a:p>
          <a:p xmlns:a="http://schemas.openxmlformats.org/drawingml/2006/main">
            <a:r>
              <a:t>Before sharing, check the imported layout and scan the QR. To distribute, share your Google Slides copy as view-only and ask organizers to make a copy.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1309d4904141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070f2aa18c42fc" /><Relationship Type="http://schemas.openxmlformats.org/officeDocument/2006/relationships/slideLayout" Target="/ppt/slideLayouts/slideLayout1.xml" Id="R599b8ee0512a46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9b8ee0512a46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6502873c548b3" /><Relationship Type="http://schemas.openxmlformats.org/officeDocument/2006/relationships/image" Target="/ppt/media/image.png" Id="R06b7242d88ba4094" /><Relationship Type="http://schemas.openxmlformats.org/officeDocument/2006/relationships/image" Target="/ppt/media/image2.png" Id="R9adc1f67d84741b8" /><Relationship Type="http://schemas.openxmlformats.org/officeDocument/2006/relationships/image" Target="/ppt/media/image3.png" Id="Ra479e31e7ef545cc" /><Relationship Type="http://schemas.openxmlformats.org/officeDocument/2006/relationships/notesSlide" Target="/ppt/notesSlides/notesSlide1.xml" Id="Re3e4ae29a16241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b7242d88ba4094"/>
          <a:stretch xmlns:a="http://schemas.openxmlformats.org/drawingml/2006/main"/>
        </p:blipFill>
        <p:spPr>
          <a:xfrm xmlns:a="http://schemas.openxmlformats.org/drawingml/2006/main">
            <a:off x="5725588" y="526500"/>
            <a:ext cx="1278529" cy="1278529"/>
          </a:xfrm>
          <a:prstGeom xmlns:a="http://schemas.openxmlformats.org/drawingml/2006/main" prst="rect">
            <a:avLst/>
          </a:prstGeom>
        </p:spPr>
      </p:pic>
      <p:sp>
        <p:nvSpPr>
          <p:cNvPr id="2" name="GROUP NAME — edit">
            <a:extLst xmlns:a="http://schemas.openxmlformats.org/drawingml/2006/main">
              <a:ext uri="{FF2B5EF4-FFF2-40B4-BE49-F238E27FC236}">
                <a16:creationId xmlns:a16="http://schemas.microsoft.com/office/drawing/2014/main" id="{95429B25-CB5A-42ED-9B7F-A266A760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882" y="648000"/>
            <a:ext cx="5002941" cy="65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720" b="1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3720" b="1">
                <a:solidFill>
                  <a:srgbClr val="183446"/>
                </a:solidFill>
                <a:latin typeface="Arial"/>
                <a:ea typeface="Arial"/>
                <a:cs typeface="Arial"/>
              </a:rPr>
              <a:t>Vegas Stoics</a:t>
            </a:r>
          </a:p>
        </p:txBody>
      </p:sp>
      <p:sp>
        <p:nvSpPr>
          <p:cNvPr id="3" name="GROUP DESCRIPTION — edit">
            <a:extLst xmlns:a="http://schemas.openxmlformats.org/drawingml/2006/main">
              <a:ext uri="{FF2B5EF4-FFF2-40B4-BE49-F238E27FC236}">
                <a16:creationId xmlns:a16="http://schemas.microsoft.com/office/drawing/2014/main" id="{6D07A7C6-2995-4927-8C4A-AF80D4B7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1377000"/>
            <a:ext cx="4910294" cy="3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386" b="0">
                <a:solidFill>
                  <a:srgbClr val="006DB0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006DB0"/>
                </a:solidFill>
                <a:latin typeface="Arial"/>
                <a:ea typeface="Arial"/>
                <a:cs typeface="Arial"/>
              </a:rPr>
              <a:t>A local community for Stoic practice</a:t>
            </a:r>
          </a:p>
        </p:txBody>
      </p:sp>
      <p:sp>
        <p:nvSpPr>
          <p:cNvPr id="4" name="HERO BACKGROUND — change fill color">
            <a:extLst xmlns:a="http://schemas.openxmlformats.org/drawingml/2006/main">
              <a:ext uri="{FF2B5EF4-FFF2-40B4-BE49-F238E27FC236}">
                <a16:creationId xmlns:a16="http://schemas.microsoft.com/office/drawing/2014/main" id="{3B35846D-6238-420B-8063-F786F850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882" y="2247750"/>
            <a:ext cx="6448235" cy="243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DB0"/>
          </a:solidFill>
          <a:ln xmlns:a="http://schemas.openxmlformats.org/drawingml/2006/main" w="0">
            <a:noFill/>
          </a:ln>
        </p:spPr>
      </p:sp>
      <p:sp>
        <p:nvSpPr>
          <p:cNvPr id="5" name="HERO ACCENT — change fill color">
            <a:extLst xmlns:a="http://schemas.openxmlformats.org/drawingml/2006/main">
              <a:ext uri="{FF2B5EF4-FFF2-40B4-BE49-F238E27FC236}">
                <a16:creationId xmlns:a16="http://schemas.microsoft.com/office/drawing/2014/main" id="{2E6EA76C-4024-49B0-B221-6489C0E6B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882" y="2247750"/>
            <a:ext cx="92647" cy="243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900"/>
          </a:solidFill>
          <a:ln xmlns:a="http://schemas.openxmlformats.org/drawingml/2006/main" w="0">
            <a:noFill/>
          </a:ln>
        </p:spPr>
      </p:sp>
      <p:sp>
        <p:nvSpPr>
          <p:cNvPr id="6" name="INVITATION — edit">
            <a:extLst xmlns:a="http://schemas.openxmlformats.org/drawingml/2006/main">
              <a:ext uri="{FF2B5EF4-FFF2-40B4-BE49-F238E27FC236}">
                <a16:creationId xmlns:a16="http://schemas.microsoft.com/office/drawing/2014/main" id="{AF113A58-4B5B-4E28-AEE0-756A6576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82" y="2480625"/>
            <a:ext cx="5836765" cy="69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3720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720" b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Practice Stoicism.</a:t>
            </a:r>
          </a:p>
        </p:txBody>
      </p:sp>
      <p:sp>
        <p:nvSpPr>
          <p:cNvPr id="7" name="INVITATION SECOND LINE — edit">
            <a:extLst xmlns:a="http://schemas.openxmlformats.org/drawingml/2006/main">
              <a:ext uri="{FF2B5EF4-FFF2-40B4-BE49-F238E27FC236}">
                <a16:creationId xmlns:a16="http://schemas.microsoft.com/office/drawing/2014/main" id="{D7F4DBFD-97DB-4910-8602-94D4ECEC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82" y="3270375"/>
            <a:ext cx="5836765" cy="53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77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7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Meet people.</a:t>
            </a:r>
          </a:p>
        </p:txBody>
      </p:sp>
      <p:sp>
        <p:nvSpPr>
          <p:cNvPr id="8" name="INVITATION THIRD LINE — edit">
            <a:extLst xmlns:a="http://schemas.openxmlformats.org/drawingml/2006/main">
              <a:ext uri="{FF2B5EF4-FFF2-40B4-BE49-F238E27FC236}">
                <a16:creationId xmlns:a16="http://schemas.microsoft.com/office/drawing/2014/main" id="{565565A9-A33E-4427-8C4F-BA27B6144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882" y="3837375"/>
            <a:ext cx="5836765" cy="53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772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72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Join the conversation.</a:t>
            </a:r>
          </a:p>
        </p:txBody>
      </p:sp>
      <p:sp>
        <p:nvSpPr>
          <p:cNvPr id="9" name="WELCOME — edit">
            <a:extLst xmlns:a="http://schemas.openxmlformats.org/drawingml/2006/main">
              <a:ext uri="{FF2B5EF4-FFF2-40B4-BE49-F238E27FC236}">
                <a16:creationId xmlns:a16="http://schemas.microsoft.com/office/drawing/2014/main" id="{24A3579D-A1B0-4110-903C-26F577EA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4971375"/>
            <a:ext cx="6114706" cy="39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43" b="1">
                <a:solidFill>
                  <a:srgbClr val="006DB0"/>
                </a:solidFill>
                <a:latin typeface="Arial"/>
                <a:ea typeface="Arial"/>
                <a:cs typeface="Arial"/>
              </a:defRPr>
            </a:pPr>
            <a:r>
              <a:rPr sz="2043" b="1">
                <a:solidFill>
                  <a:srgbClr val="006DB0"/>
                </a:solidFill>
                <a:latin typeface="Arial"/>
                <a:ea typeface="Arial"/>
                <a:cs typeface="Arial"/>
              </a:rPr>
              <a:t>All are welcome.</a:t>
            </a:r>
          </a:p>
        </p:txBody>
      </p:sp>
      <p:sp>
        <p:nvSpPr>
          <p:cNvPr id="10" name="WHAT TO EXPECT — edit">
            <a:extLst xmlns:a="http://schemas.openxmlformats.org/drawingml/2006/main">
              <a:ext uri="{FF2B5EF4-FFF2-40B4-BE49-F238E27FC236}">
                <a16:creationId xmlns:a16="http://schemas.microsoft.com/office/drawing/2014/main" id="{FB4B8389-AC21-4439-A4D9-0BD96730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5487750"/>
            <a:ext cx="6392647" cy="921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605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605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Explore Stoic ideas for everyday life through</a:t>
            </a:r>
          </a:p>
          <a:p xmlns:a="http://schemas.openxmlformats.org/drawingml/2006/main">
            <a:pPr>
              <a:defRPr sz="1605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605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friendly discussion and shared practice.</a:t>
            </a:r>
          </a:p>
          <a:p xmlns:a="http://schemas.openxmlformats.org/drawingml/2006/main">
            <a:pPr>
              <a:defRPr sz="1605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605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New to Stoicism? You’re welcome here.</a:t>
            </a:r>
          </a:p>
        </p:txBody>
      </p:sp>
      <p:sp>
        <p:nvSpPr>
          <p:cNvPr id="11" name="DIVIDER — change fill color">
            <a:extLst xmlns:a="http://schemas.openxmlformats.org/drawingml/2006/main">
              <a:ext uri="{FF2B5EF4-FFF2-40B4-BE49-F238E27FC236}">
                <a16:creationId xmlns:a16="http://schemas.microsoft.com/office/drawing/2014/main" id="{659B5DE7-1C0A-4CB8-B93F-1191F291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882" y="6530625"/>
            <a:ext cx="6448235" cy="30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900"/>
          </a:solidFill>
          <a:ln xmlns:a="http://schemas.openxmlformats.org/drawingml/2006/main" w="0">
            <a:noFill/>
          </a:ln>
        </p:spPr>
      </p:sp>
      <p:sp>
        <p:nvSpPr>
          <p:cNvPr id="12" name="SCHEDULE — edit">
            <a:extLst xmlns:a="http://schemas.openxmlformats.org/drawingml/2006/main">
              <a:ext uri="{FF2B5EF4-FFF2-40B4-BE49-F238E27FC236}">
                <a16:creationId xmlns:a16="http://schemas.microsoft.com/office/drawing/2014/main" id="{1FC5197C-B2B4-4E72-8C11-BD20FB47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6652125"/>
            <a:ext cx="6392647" cy="39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2043" b="1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2043" b="1">
                <a:solidFill>
                  <a:srgbClr val="183446"/>
                </a:solidFill>
                <a:latin typeface="Arial"/>
                <a:ea typeface="Arial"/>
                <a:cs typeface="Arial"/>
              </a:rPr>
              <a:t>4th Sunday of every month</a:t>
            </a:r>
          </a:p>
        </p:txBody>
      </p:sp>
      <p:sp>
        <p:nvSpPr>
          <p:cNvPr id="13" name="TIME — edit">
            <a:extLst xmlns:a="http://schemas.openxmlformats.org/drawingml/2006/main">
              <a:ext uri="{FF2B5EF4-FFF2-40B4-BE49-F238E27FC236}">
                <a16:creationId xmlns:a16="http://schemas.microsoft.com/office/drawing/2014/main" id="{AFA7D962-0580-487D-91EF-F38F26DF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7097625"/>
            <a:ext cx="6300000" cy="34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751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751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9:00–10:30 AM (90 minutes)</a:t>
            </a:r>
          </a:p>
        </p:txBody>
      </p:sp>
      <p:sp>
        <p:nvSpPr>
          <p:cNvPr id="14" name="VENUE — edit">
            <a:extLst xmlns:a="http://schemas.openxmlformats.org/drawingml/2006/main">
              <a:ext uri="{FF2B5EF4-FFF2-40B4-BE49-F238E27FC236}">
                <a16:creationId xmlns:a16="http://schemas.microsoft.com/office/drawing/2014/main" id="{FFD47D7C-F476-4E65-B1B1-C5B0FF24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7603875"/>
            <a:ext cx="6392647" cy="34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824" b="1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824" b="1">
                <a:solidFill>
                  <a:srgbClr val="183446"/>
                </a:solidFill>
                <a:latin typeface="Arial"/>
                <a:ea typeface="Arial"/>
                <a:cs typeface="Arial"/>
              </a:rPr>
              <a:t>The Quad behind Urth Caffé</a:t>
            </a:r>
          </a:p>
        </p:txBody>
      </p:sp>
      <p:sp>
        <p:nvSpPr>
          <p:cNvPr id="15" name="ADDRESS — edit">
            <a:extLst xmlns:a="http://schemas.openxmlformats.org/drawingml/2006/main">
              <a:ext uri="{FF2B5EF4-FFF2-40B4-BE49-F238E27FC236}">
                <a16:creationId xmlns:a16="http://schemas.microsoft.com/office/drawing/2014/main" id="{DCFBA9E0-06ED-4A1A-86FC-C31F92D4A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8008875"/>
            <a:ext cx="4965882" cy="65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532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532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6820 Helen Toland St Suite 110</a:t>
            </a:r>
          </a:p>
          <a:p xmlns:a="http://schemas.openxmlformats.org/drawingml/2006/main">
            <a:pPr>
              <a:defRPr sz="1532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532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Las Vegas, NV 89113</a:t>
            </a:r>
          </a:p>
        </p:txBody>
      </p:sp>
      <p:sp>
        <p:nvSpPr>
          <p:cNvPr id="16" name="FOOTER ACCENT — change fill color">
            <a:extLst xmlns:a="http://schemas.openxmlformats.org/drawingml/2006/main">
              <a:ext uri="{FF2B5EF4-FFF2-40B4-BE49-F238E27FC236}">
                <a16:creationId xmlns:a16="http://schemas.microsoft.com/office/drawing/2014/main" id="{224E4AF3-A980-433F-A658-DC2D40612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882" y="8839125"/>
            <a:ext cx="481765" cy="4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900"/>
          </a:solidFill>
          <a:ln xmlns:a="http://schemas.openxmlformats.org/drawingml/2006/main" w="0">
            <a:noFill/>
          </a:ln>
        </p:spPr>
      </p:sp>
      <p:sp>
        <p:nvSpPr>
          <p:cNvPr id="17" name="WEBSITE — edit">
            <a:extLst xmlns:a="http://schemas.openxmlformats.org/drawingml/2006/main">
              <a:ext uri="{FF2B5EF4-FFF2-40B4-BE49-F238E27FC236}">
                <a16:creationId xmlns:a16="http://schemas.microsoft.com/office/drawing/2014/main" id="{066FF423-3478-4DC3-9DDC-67DF9A36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8970750"/>
            <a:ext cx="4539706" cy="36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970" b="1">
                <a:solidFill>
                  <a:srgbClr val="006DB0"/>
                </a:solidFill>
                <a:latin typeface="Arial"/>
                <a:ea typeface="Arial"/>
                <a:cs typeface="Arial"/>
              </a:defRPr>
            </a:pPr>
            <a:r>
              <a:rPr sz="1970" b="1">
                <a:solidFill>
                  <a:srgbClr val="006DB0"/>
                </a:solidFill>
                <a:latin typeface="Arial"/>
                <a:ea typeface="Arial"/>
                <a:cs typeface="Arial"/>
              </a:rPr>
              <a:t>vegas-stoics.com</a:t>
            </a:r>
          </a:p>
        </p:txBody>
      </p:sp>
      <p:sp>
        <p:nvSpPr>
          <p:cNvPr id="18" name="WEBSITE LABEL — edit">
            <a:extLst xmlns:a="http://schemas.openxmlformats.org/drawingml/2006/main">
              <a:ext uri="{FF2B5EF4-FFF2-40B4-BE49-F238E27FC236}">
                <a16:creationId xmlns:a16="http://schemas.microsoft.com/office/drawing/2014/main" id="{4995D8A1-3245-4958-B9A6-207271DB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412" y="9375750"/>
            <a:ext cx="5095588" cy="25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167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167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Meeting details and more about our group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c1f67d84741b8"/>
          <a:stretch xmlns:a="http://schemas.openxmlformats.org/drawingml/2006/main"/>
        </p:blipFill>
        <p:spPr>
          <a:xfrm xmlns:a="http://schemas.openxmlformats.org/drawingml/2006/main">
            <a:off x="5966471" y="8565750"/>
            <a:ext cx="1000588" cy="1000588"/>
          </a:xfrm>
          <a:prstGeom xmlns:a="http://schemas.openxmlformats.org/drawingml/2006/main" prst="rect">
            <a:avLst/>
          </a:prstGeom>
        </p:spPr>
      </p:pic>
      <p:sp>
        <p:nvSpPr>
          <p:cNvPr id="20" name="FELLOWSHIP DIVIDER — edit">
            <a:extLst xmlns:a="http://schemas.openxmlformats.org/drawingml/2006/main">
              <a:ext uri="{FF2B5EF4-FFF2-40B4-BE49-F238E27FC236}">
                <a16:creationId xmlns:a16="http://schemas.microsoft.com/office/drawing/2014/main" id="{B8F617AD-D142-4CBF-AC05-F7A2A75B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882" y="9780750"/>
            <a:ext cx="6448235" cy="2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043D"/>
          </a:solidFill>
          <a:ln xmlns:a="http://schemas.openxmlformats.org/drawingml/2006/main" w="0">
            <a:noFill/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79e31e7ef545cc"/>
          <a:stretch xmlns:a="http://schemas.openxmlformats.org/drawingml/2006/main"/>
        </p:blipFill>
        <p:spPr>
          <a:xfrm xmlns:a="http://schemas.openxmlformats.org/drawingml/2006/main">
            <a:off x="574412" y="9963000"/>
            <a:ext cx="444706" cy="444706"/>
          </a:xfrm>
          <a:prstGeom xmlns:a="http://schemas.openxmlformats.org/drawingml/2006/main" prst="rect">
            <a:avLst/>
          </a:prstGeom>
        </p:spPr>
      </p:pic>
      <p:sp>
        <p:nvSpPr>
          <p:cNvPr id="22" name="FELLOWSHIP MEMBERSHIP — edit">
            <a:extLst xmlns:a="http://schemas.openxmlformats.org/drawingml/2006/main">
              <a:ext uri="{FF2B5EF4-FFF2-40B4-BE49-F238E27FC236}">
                <a16:creationId xmlns:a16="http://schemas.microsoft.com/office/drawing/2014/main" id="{05729785-82AC-4845-AD62-9815F9D9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8824" y="10094625"/>
            <a:ext cx="5836765" cy="27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>
              <a:defRPr sz="1240" b="0">
                <a:solidFill>
                  <a:srgbClr val="65043D"/>
                </a:solidFill>
                <a:latin typeface="Arial"/>
                <a:ea typeface="Arial"/>
                <a:cs typeface="Arial"/>
              </a:defRPr>
            </a:pPr>
            <a:r>
              <a:rPr sz="1240" b="0">
                <a:solidFill>
                  <a:srgbClr val="65043D"/>
                </a:solidFill>
                <a:latin typeface="Arial"/>
                <a:ea typeface="Arial"/>
                <a:cs typeface="Arial"/>
              </a:rPr>
              <a:t>member of The Stoic Fellowship community of stoas.</a:t>
            </a:r>
          </a:p>
        </p:txBody>
      </p:sp>
    </p:spTree>
    <p:extLst>
      <p:ext uri="{BB962C8B-B14F-4D97-AF65-F5344CB8AC3E}">
        <p14:creationId xmlns:p14="http://schemas.microsoft.com/office/powerpoint/2010/main" val="10916690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2026-09-28T16:55:12.2730000Z</dcterms:created>
  <dcterms:modified xsi:type="dcterms:W3CDTF">2026-09-28T16:55:12.2730000Z</dcterms:modified>
</coreProperties>
</file>