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79" d="100"/>
          <a:sy n="79" d="100"/>
        </p:scale>
        <p:origin x="338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EDITING THIS TEMPLATE</a:t>
            </a:r>
          </a:p>
          <a:p>
            <a:r>
              <a:t>US Letter portrait, 8.5 × 11 inches. Print this slide only at 100% / actual size.</a:t>
            </a:r>
          </a:p>
          <a:p>
            <a:endParaRPr/>
          </a:p>
          <a:p>
            <a:r>
              <a:t>In Google Drive, upload the PPTX and open with Google Slides. Save as Google Slides, then make a copy before editing.</a:t>
            </a:r>
          </a:p>
          <a:p>
            <a:endParaRPr/>
          </a:p>
          <a:p>
            <a:r>
              <a:t>1. Replace the logo image, keeping its proportions. A wide logo can use the same upper-right area. Delete the logo if your group has none.</a:t>
            </a:r>
          </a:p>
          <a:p>
            <a:r>
              <a:t>2. Edit the group name and short description. For long names use two lines or reduce the font size.</a:t>
            </a:r>
          </a:p>
          <a:p>
            <a:r>
              <a:t>3. Change the schedule, time, venue and address.</a:t>
            </a:r>
          </a:p>
          <a:p>
            <a:r>
              <a:t>4. Edit the website text AND replace the QR image with a code for your own URL. The QR does not update automatically.</a:t>
            </a:r>
          </a:p>
          <a:p>
            <a:r>
              <a:t>5. Keep or edit the invitation, welcome and discussion copy.</a:t>
            </a:r>
          </a:p>
          <a:p>
            <a:r>
              <a:t>6. Optional: change the blue main accents and orange rules. Keep the Fellowship footer magenta or edit it independently with text/fill color controls. Arial and Georgia are common Google Slides-compatible fonts.</a:t>
            </a:r>
          </a:p>
          <a:p>
            <a:endParaRPr/>
          </a:p>
          <a:p>
            <a:r>
              <a:t>OPTIONAL HERO PHOTO</a:t>
            </a:r>
          </a:p>
          <a:p>
            <a:r>
              <a:t>The default uses an editable blue invitation field. For an optional photo, replace that field with a wide image while retaining the invitation text. Use a dark, uncluttered image so white text remains readable. Keep the photograph as a separate replaceable image.</a:t>
            </a:r>
          </a:p>
          <a:p>
            <a:endParaRPr/>
          </a:p>
          <a:p>
            <a:r>
              <a:t>The original logo is a supplied PNG, preserved as a separate replaceable picture. Its internal artwork is not editable. All text and rules are native objects.</a:t>
            </a:r>
          </a:p>
          <a:p>
            <a:endParaRPr/>
          </a:p>
          <a:p>
            <a:r>
              <a:t>FELLOWSHIP VARIANT: The Fellowship logo is a separate replaceable PNG. The membership phrase is editable text. Remove both when adapting for a group that does not use this affiliation. Fellowship logo supplied by the organizer: logo-2 - inverted logo.png.</a:t>
            </a:r>
          </a:p>
          <a:p>
            <a:endParaRPr/>
          </a:p>
          <a:p>
            <a:r>
              <a:t>Example details supplied by organizer. Website and QR destination: https://www.vegas-stoics.com/. Logo: uploaded Vegas Stoics - small.png.</a:t>
            </a:r>
          </a:p>
          <a:p>
            <a:r>
              <a:t>Before sharing, check the imported layout and scan the QR. To distribute, share your Google Slides copy as view-only and ask organizers to make a copy.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886450" y="495300"/>
            <a:ext cx="1314450" cy="1314450"/>
          </a:xfrm>
          <a:prstGeom prst="rect">
            <a:avLst/>
          </a:prstGeom>
        </p:spPr>
      </p:pic>
      <p:sp>
        <p:nvSpPr>
          <p:cNvPr id="2" name="GROUP NAME — edit">
            <a:extLst>
              <a:ext uri="{FF2B5EF4-FFF2-40B4-BE49-F238E27FC236}">
                <a16:creationId xmlns:a16="http://schemas.microsoft.com/office/drawing/2014/main" id="{FA658F3A-E753-4DAD-90DB-A7CCEDDFAFAC}"/>
              </a:ext>
            </a:extLst>
          </p:cNvPr>
          <p:cNvSpPr>
            <a:spLocks noGrp="1"/>
          </p:cNvSpPr>
          <p:nvPr/>
        </p:nvSpPr>
        <p:spPr>
          <a:xfrm>
            <a:off x="571500" y="609600"/>
            <a:ext cx="51435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825" b="1">
                <a:solidFill>
                  <a:srgbClr val="183446"/>
                </a:solidFill>
                <a:latin typeface="Arial"/>
                <a:ea typeface="Arial"/>
                <a:cs typeface="Arial"/>
              </a:defRPr>
            </a:pPr>
            <a:r>
              <a:rPr sz="3825" b="1">
                <a:solidFill>
                  <a:srgbClr val="183446"/>
                </a:solidFill>
                <a:latin typeface="Arial"/>
                <a:ea typeface="Arial"/>
                <a:cs typeface="Arial"/>
              </a:rPr>
              <a:t>Vegas Stoics</a:t>
            </a:r>
          </a:p>
        </p:txBody>
      </p:sp>
      <p:sp>
        <p:nvSpPr>
          <p:cNvPr id="3" name="GROUP DESCRIPTION — edit">
            <a:extLst>
              <a:ext uri="{FF2B5EF4-FFF2-40B4-BE49-F238E27FC236}">
                <a16:creationId xmlns:a16="http://schemas.microsoft.com/office/drawing/2014/main" id="{D6D1D214-B870-4251-BB57-7B9786107499}"/>
              </a:ext>
            </a:extLst>
          </p:cNvPr>
          <p:cNvSpPr>
            <a:spLocks noGrp="1"/>
          </p:cNvSpPr>
          <p:nvPr/>
        </p:nvSpPr>
        <p:spPr>
          <a:xfrm>
            <a:off x="590550" y="1295400"/>
            <a:ext cx="50482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425" b="0">
                <a:solidFill>
                  <a:srgbClr val="006DB0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006DB0"/>
                </a:solidFill>
                <a:latin typeface="Arial"/>
                <a:ea typeface="Arial"/>
                <a:cs typeface="Arial"/>
              </a:rPr>
              <a:t>A local community for Stoic practice</a:t>
            </a:r>
          </a:p>
        </p:txBody>
      </p:sp>
      <p:sp>
        <p:nvSpPr>
          <p:cNvPr id="4" name="HERO BACKGROUND — change fill color">
            <a:extLst>
              <a:ext uri="{FF2B5EF4-FFF2-40B4-BE49-F238E27FC236}">
                <a16:creationId xmlns:a16="http://schemas.microsoft.com/office/drawing/2014/main" id="{8135D723-0FF5-4A7B-97C9-CD7BC298D7C8}"/>
              </a:ext>
            </a:extLst>
          </p:cNvPr>
          <p:cNvSpPr>
            <a:spLocks noGrp="1"/>
          </p:cNvSpPr>
          <p:nvPr/>
        </p:nvSpPr>
        <p:spPr>
          <a:xfrm>
            <a:off x="571500" y="2114550"/>
            <a:ext cx="6629400" cy="2286000"/>
          </a:xfrm>
          <a:prstGeom prst="rect">
            <a:avLst/>
          </a:prstGeom>
          <a:solidFill>
            <a:srgbClr val="006DB0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HERO ACCENT — change fill color">
            <a:extLst>
              <a:ext uri="{FF2B5EF4-FFF2-40B4-BE49-F238E27FC236}">
                <a16:creationId xmlns:a16="http://schemas.microsoft.com/office/drawing/2014/main" id="{1F550F68-DC8C-4345-9266-F73991912201}"/>
              </a:ext>
            </a:extLst>
          </p:cNvPr>
          <p:cNvSpPr>
            <a:spLocks noGrp="1"/>
          </p:cNvSpPr>
          <p:nvPr/>
        </p:nvSpPr>
        <p:spPr>
          <a:xfrm>
            <a:off x="571500" y="2114550"/>
            <a:ext cx="95250" cy="2286000"/>
          </a:xfrm>
          <a:prstGeom prst="rect">
            <a:avLst/>
          </a:prstGeom>
          <a:solidFill>
            <a:srgbClr val="FF7900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INVITATION — edit">
            <a:extLst>
              <a:ext uri="{FF2B5EF4-FFF2-40B4-BE49-F238E27FC236}">
                <a16:creationId xmlns:a16="http://schemas.microsoft.com/office/drawing/2014/main" id="{3E6BDBA3-E14A-4240-8E25-F394E98223CA}"/>
              </a:ext>
            </a:extLst>
          </p:cNvPr>
          <p:cNvSpPr>
            <a:spLocks noGrp="1"/>
          </p:cNvSpPr>
          <p:nvPr/>
        </p:nvSpPr>
        <p:spPr>
          <a:xfrm>
            <a:off x="895350" y="2333625"/>
            <a:ext cx="6000750" cy="657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3825" b="0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3825" b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Practice Stoicism.</a:t>
            </a:r>
          </a:p>
        </p:txBody>
      </p:sp>
      <p:sp>
        <p:nvSpPr>
          <p:cNvPr id="7" name="INVITATION SECOND LINE — edit">
            <a:extLst>
              <a:ext uri="{FF2B5EF4-FFF2-40B4-BE49-F238E27FC236}">
                <a16:creationId xmlns:a16="http://schemas.microsoft.com/office/drawing/2014/main" id="{E53BB949-A960-48CF-8C57-CEB8FCA8813B}"/>
              </a:ext>
            </a:extLst>
          </p:cNvPr>
          <p:cNvSpPr>
            <a:spLocks noGrp="1"/>
          </p:cNvSpPr>
          <p:nvPr/>
        </p:nvSpPr>
        <p:spPr>
          <a:xfrm>
            <a:off x="895350" y="3076575"/>
            <a:ext cx="6000750" cy="5048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8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Meet people.</a:t>
            </a:r>
          </a:p>
        </p:txBody>
      </p:sp>
      <p:sp>
        <p:nvSpPr>
          <p:cNvPr id="8" name="INVITATION THIRD LINE — edit">
            <a:extLst>
              <a:ext uri="{FF2B5EF4-FFF2-40B4-BE49-F238E27FC236}">
                <a16:creationId xmlns:a16="http://schemas.microsoft.com/office/drawing/2014/main" id="{84D7A329-06D1-400B-A42B-1EA7316F883D}"/>
              </a:ext>
            </a:extLst>
          </p:cNvPr>
          <p:cNvSpPr>
            <a:spLocks noGrp="1"/>
          </p:cNvSpPr>
          <p:nvPr/>
        </p:nvSpPr>
        <p:spPr>
          <a:xfrm>
            <a:off x="895350" y="3609975"/>
            <a:ext cx="6000750" cy="5048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8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Join the conversation.</a:t>
            </a:r>
          </a:p>
        </p:txBody>
      </p:sp>
      <p:sp>
        <p:nvSpPr>
          <p:cNvPr id="9" name="WELCOME — edit">
            <a:extLst>
              <a:ext uri="{FF2B5EF4-FFF2-40B4-BE49-F238E27FC236}">
                <a16:creationId xmlns:a16="http://schemas.microsoft.com/office/drawing/2014/main" id="{D06B2702-1DCC-4007-876F-6EDDC9484AE8}"/>
              </a:ext>
            </a:extLst>
          </p:cNvPr>
          <p:cNvSpPr>
            <a:spLocks noGrp="1"/>
          </p:cNvSpPr>
          <p:nvPr/>
        </p:nvSpPr>
        <p:spPr>
          <a:xfrm>
            <a:off x="590550" y="4676775"/>
            <a:ext cx="6286500" cy="3714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100" b="1">
                <a:solidFill>
                  <a:srgbClr val="006DB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06DB0"/>
                </a:solidFill>
                <a:latin typeface="Arial"/>
                <a:ea typeface="Arial"/>
                <a:cs typeface="Arial"/>
              </a:rPr>
              <a:t>All are welcome.</a:t>
            </a:r>
          </a:p>
        </p:txBody>
      </p:sp>
      <p:sp>
        <p:nvSpPr>
          <p:cNvPr id="10" name="WHAT TO EXPECT — edit">
            <a:extLst>
              <a:ext uri="{FF2B5EF4-FFF2-40B4-BE49-F238E27FC236}">
                <a16:creationId xmlns:a16="http://schemas.microsoft.com/office/drawing/2014/main" id="{56FA7DD6-1861-4CF7-8EE2-06A89A40D868}"/>
              </a:ext>
            </a:extLst>
          </p:cNvPr>
          <p:cNvSpPr>
            <a:spLocks noGrp="1"/>
          </p:cNvSpPr>
          <p:nvPr/>
        </p:nvSpPr>
        <p:spPr>
          <a:xfrm>
            <a:off x="590550" y="5162550"/>
            <a:ext cx="6572250" cy="8667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650" b="0">
                <a:solidFill>
                  <a:srgbClr val="183446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83446"/>
                </a:solidFill>
                <a:latin typeface="Arial"/>
                <a:ea typeface="Arial"/>
                <a:cs typeface="Arial"/>
              </a:rPr>
              <a:t>Explore Stoic ideas for everyday life through</a:t>
            </a:r>
          </a:p>
          <a:p>
            <a:pPr>
              <a:defRPr sz="1650" b="0">
                <a:solidFill>
                  <a:srgbClr val="183446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83446"/>
                </a:solidFill>
                <a:latin typeface="Arial"/>
                <a:ea typeface="Arial"/>
                <a:cs typeface="Arial"/>
              </a:rPr>
              <a:t>friendly discussion and shared practice.</a:t>
            </a:r>
          </a:p>
          <a:p>
            <a:pPr>
              <a:defRPr sz="1650" b="0">
                <a:solidFill>
                  <a:srgbClr val="183446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83446"/>
                </a:solidFill>
                <a:latin typeface="Arial"/>
                <a:ea typeface="Arial"/>
                <a:cs typeface="Arial"/>
              </a:rPr>
              <a:t>New to Stoicism? You’re welcome here.</a:t>
            </a:r>
          </a:p>
        </p:txBody>
      </p:sp>
      <p:sp>
        <p:nvSpPr>
          <p:cNvPr id="11" name="DIVIDER — change fill color">
            <a:extLst>
              <a:ext uri="{FF2B5EF4-FFF2-40B4-BE49-F238E27FC236}">
                <a16:creationId xmlns:a16="http://schemas.microsoft.com/office/drawing/2014/main" id="{28C1BDE1-6238-4BB0-A830-3D39867F766C}"/>
              </a:ext>
            </a:extLst>
          </p:cNvPr>
          <p:cNvSpPr>
            <a:spLocks noGrp="1"/>
          </p:cNvSpPr>
          <p:nvPr/>
        </p:nvSpPr>
        <p:spPr>
          <a:xfrm>
            <a:off x="571500" y="6143625"/>
            <a:ext cx="6629400" cy="28575"/>
          </a:xfrm>
          <a:prstGeom prst="rect">
            <a:avLst/>
          </a:prstGeom>
          <a:solidFill>
            <a:srgbClr val="FF7900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" name="SCHEDULE — edit">
            <a:extLst>
              <a:ext uri="{FF2B5EF4-FFF2-40B4-BE49-F238E27FC236}">
                <a16:creationId xmlns:a16="http://schemas.microsoft.com/office/drawing/2014/main" id="{A5ABB375-1DB1-4599-9E80-40B62789FCFE}"/>
              </a:ext>
            </a:extLst>
          </p:cNvPr>
          <p:cNvSpPr>
            <a:spLocks noGrp="1"/>
          </p:cNvSpPr>
          <p:nvPr/>
        </p:nvSpPr>
        <p:spPr>
          <a:xfrm>
            <a:off x="590550" y="6257925"/>
            <a:ext cx="6572250" cy="3714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100" b="1">
                <a:solidFill>
                  <a:srgbClr val="183446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83446"/>
                </a:solidFill>
                <a:latin typeface="Arial"/>
                <a:ea typeface="Arial"/>
                <a:cs typeface="Arial"/>
              </a:rPr>
              <a:t>4th Sunday of every month</a:t>
            </a:r>
          </a:p>
        </p:txBody>
      </p:sp>
      <p:sp>
        <p:nvSpPr>
          <p:cNvPr id="13" name="TIME — edit">
            <a:extLst>
              <a:ext uri="{FF2B5EF4-FFF2-40B4-BE49-F238E27FC236}">
                <a16:creationId xmlns:a16="http://schemas.microsoft.com/office/drawing/2014/main" id="{1AFBDE05-C002-4562-AF67-907509AEA252}"/>
              </a:ext>
            </a:extLst>
          </p:cNvPr>
          <p:cNvSpPr>
            <a:spLocks noGrp="1"/>
          </p:cNvSpPr>
          <p:nvPr/>
        </p:nvSpPr>
        <p:spPr>
          <a:xfrm>
            <a:off x="590550" y="6677025"/>
            <a:ext cx="647700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00" b="0">
                <a:solidFill>
                  <a:srgbClr val="183446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83446"/>
                </a:solidFill>
                <a:latin typeface="Arial"/>
                <a:ea typeface="Arial"/>
                <a:cs typeface="Arial"/>
              </a:rPr>
              <a:t>9:00–10:30 AM (90 minutes)</a:t>
            </a:r>
          </a:p>
        </p:txBody>
      </p:sp>
      <p:sp>
        <p:nvSpPr>
          <p:cNvPr id="14" name="VENUE — edit">
            <a:extLst>
              <a:ext uri="{FF2B5EF4-FFF2-40B4-BE49-F238E27FC236}">
                <a16:creationId xmlns:a16="http://schemas.microsoft.com/office/drawing/2014/main" id="{81C504FE-E048-4B28-9750-F70DA2C61CF4}"/>
              </a:ext>
            </a:extLst>
          </p:cNvPr>
          <p:cNvSpPr>
            <a:spLocks noGrp="1"/>
          </p:cNvSpPr>
          <p:nvPr/>
        </p:nvSpPr>
        <p:spPr>
          <a:xfrm>
            <a:off x="590550" y="7153275"/>
            <a:ext cx="657225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875" b="1">
                <a:solidFill>
                  <a:srgbClr val="183446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83446"/>
                </a:solidFill>
                <a:latin typeface="Arial"/>
                <a:ea typeface="Arial"/>
                <a:cs typeface="Arial"/>
              </a:rPr>
              <a:t>The Quad behind Urth Caffé</a:t>
            </a:r>
          </a:p>
        </p:txBody>
      </p:sp>
      <p:sp>
        <p:nvSpPr>
          <p:cNvPr id="15" name="ADDRESS — edit">
            <a:extLst>
              <a:ext uri="{FF2B5EF4-FFF2-40B4-BE49-F238E27FC236}">
                <a16:creationId xmlns:a16="http://schemas.microsoft.com/office/drawing/2014/main" id="{AF189185-BF1D-43D6-9F9C-8CC4D563F4FC}"/>
              </a:ext>
            </a:extLst>
          </p:cNvPr>
          <p:cNvSpPr>
            <a:spLocks noGrp="1"/>
          </p:cNvSpPr>
          <p:nvPr/>
        </p:nvSpPr>
        <p:spPr>
          <a:xfrm>
            <a:off x="590550" y="7534275"/>
            <a:ext cx="51054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575" b="0">
                <a:solidFill>
                  <a:srgbClr val="183446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83446"/>
                </a:solidFill>
                <a:latin typeface="Arial"/>
                <a:ea typeface="Arial"/>
                <a:cs typeface="Arial"/>
              </a:rPr>
              <a:t>6820 Helen Toland St Suite 110</a:t>
            </a:r>
          </a:p>
          <a:p>
            <a:pPr>
              <a:defRPr sz="1575" b="0">
                <a:solidFill>
                  <a:srgbClr val="183446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83446"/>
                </a:solidFill>
                <a:latin typeface="Arial"/>
                <a:ea typeface="Arial"/>
                <a:cs typeface="Arial"/>
              </a:rPr>
              <a:t>Las Vegas, NV 89113</a:t>
            </a:r>
          </a:p>
        </p:txBody>
      </p:sp>
      <p:sp>
        <p:nvSpPr>
          <p:cNvPr id="16" name="FOOTER ACCENT — change fill color">
            <a:extLst>
              <a:ext uri="{FF2B5EF4-FFF2-40B4-BE49-F238E27FC236}">
                <a16:creationId xmlns:a16="http://schemas.microsoft.com/office/drawing/2014/main" id="{8A611A45-1E4E-418E-9BAF-CB81378873C5}"/>
              </a:ext>
            </a:extLst>
          </p:cNvPr>
          <p:cNvSpPr>
            <a:spLocks noGrp="1"/>
          </p:cNvSpPr>
          <p:nvPr/>
        </p:nvSpPr>
        <p:spPr>
          <a:xfrm>
            <a:off x="571500" y="8315325"/>
            <a:ext cx="495300" cy="38100"/>
          </a:xfrm>
          <a:prstGeom prst="rect">
            <a:avLst/>
          </a:prstGeom>
          <a:solidFill>
            <a:srgbClr val="FF7900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7" name="WEBSITE — edit">
            <a:extLst>
              <a:ext uri="{FF2B5EF4-FFF2-40B4-BE49-F238E27FC236}">
                <a16:creationId xmlns:a16="http://schemas.microsoft.com/office/drawing/2014/main" id="{C7994B53-9F6E-4E3F-8AF3-841D773F262A}"/>
              </a:ext>
            </a:extLst>
          </p:cNvPr>
          <p:cNvSpPr>
            <a:spLocks noGrp="1"/>
          </p:cNvSpPr>
          <p:nvPr/>
        </p:nvSpPr>
        <p:spPr>
          <a:xfrm>
            <a:off x="590550" y="8439150"/>
            <a:ext cx="4667250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2025" b="1">
                <a:solidFill>
                  <a:srgbClr val="006DB0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006DB0"/>
                </a:solidFill>
                <a:latin typeface="Arial"/>
                <a:ea typeface="Arial"/>
                <a:cs typeface="Arial"/>
              </a:rPr>
              <a:t>vegas-stoics.com</a:t>
            </a:r>
          </a:p>
        </p:txBody>
      </p:sp>
      <p:sp>
        <p:nvSpPr>
          <p:cNvPr id="18" name="WEBSITE LABEL — edit">
            <a:extLst>
              <a:ext uri="{FF2B5EF4-FFF2-40B4-BE49-F238E27FC236}">
                <a16:creationId xmlns:a16="http://schemas.microsoft.com/office/drawing/2014/main" id="{9753C9D2-0F92-4792-8EB9-DDD9326975A0}"/>
              </a:ext>
            </a:extLst>
          </p:cNvPr>
          <p:cNvSpPr>
            <a:spLocks noGrp="1"/>
          </p:cNvSpPr>
          <p:nvPr/>
        </p:nvSpPr>
        <p:spPr>
          <a:xfrm>
            <a:off x="590550" y="8820150"/>
            <a:ext cx="523875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00" b="0">
                <a:solidFill>
                  <a:srgbClr val="183446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83446"/>
                </a:solidFill>
                <a:latin typeface="Arial"/>
                <a:ea typeface="Arial"/>
                <a:cs typeface="Arial"/>
              </a:rPr>
              <a:t>Meeting details and more about our group</a:t>
            </a: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134100" y="8058150"/>
            <a:ext cx="1028700" cy="1028700"/>
          </a:xfrm>
          <a:prstGeom prst="rect">
            <a:avLst/>
          </a:prstGeom>
        </p:spPr>
      </p:pic>
      <p:sp>
        <p:nvSpPr>
          <p:cNvPr id="20" name="FELLOWSHIP DIVIDER — edit">
            <a:extLst>
              <a:ext uri="{FF2B5EF4-FFF2-40B4-BE49-F238E27FC236}">
                <a16:creationId xmlns:a16="http://schemas.microsoft.com/office/drawing/2014/main" id="{793F1256-72F5-4B12-B459-9A52CA43120B}"/>
              </a:ext>
            </a:extLst>
          </p:cNvPr>
          <p:cNvSpPr>
            <a:spLocks noGrp="1"/>
          </p:cNvSpPr>
          <p:nvPr/>
        </p:nvSpPr>
        <p:spPr>
          <a:xfrm>
            <a:off x="571500" y="9201150"/>
            <a:ext cx="6629400" cy="19050"/>
          </a:xfrm>
          <a:prstGeom prst="rect">
            <a:avLst/>
          </a:prstGeom>
          <a:solidFill>
            <a:srgbClr val="65043D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590550" y="9372600"/>
            <a:ext cx="457200" cy="457200"/>
          </a:xfrm>
          <a:prstGeom prst="rect">
            <a:avLst/>
          </a:prstGeom>
        </p:spPr>
      </p:pic>
      <p:sp>
        <p:nvSpPr>
          <p:cNvPr id="22" name="FELLOWSHIP MEMBERSHIP — edit">
            <a:extLst>
              <a:ext uri="{FF2B5EF4-FFF2-40B4-BE49-F238E27FC236}">
                <a16:creationId xmlns:a16="http://schemas.microsoft.com/office/drawing/2014/main" id="{48FE9FAE-1759-45DA-9FEF-E5B5AEA85483}"/>
              </a:ext>
            </a:extLst>
          </p:cNvPr>
          <p:cNvSpPr>
            <a:spLocks noGrp="1"/>
          </p:cNvSpPr>
          <p:nvPr/>
        </p:nvSpPr>
        <p:spPr>
          <a:xfrm>
            <a:off x="1181100" y="9496425"/>
            <a:ext cx="6000750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>
              <a:defRPr sz="1275" b="0">
                <a:solidFill>
                  <a:srgbClr val="65043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5043D"/>
                </a:solidFill>
                <a:latin typeface="Arial"/>
                <a:ea typeface="Arial"/>
                <a:cs typeface="Arial"/>
              </a:rPr>
              <a:t>member of The Stoic Fellowship community of stoas.</a:t>
            </a:r>
          </a:p>
        </p:txBody>
      </p:sp>
    </p:spTree>
    <p:extLst>
      <p:ext uri="{BB962C8B-B14F-4D97-AF65-F5344CB8AC3E}">
        <p14:creationId xmlns:p14="http://schemas.microsoft.com/office/powerpoint/2010/main" val="137459339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465</Words>
  <Application>Microsoft Macintosh PowerPoint</Application>
  <DocSecurity>0</DocSecurity>
  <PresentationFormat>Custom</PresentationFormat>
  <Paragraphs>38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Georgia</vt:lpstr>
      <vt:lpstr>ChatGPT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Michael Brooks</cp:lastModifiedBy>
  <cp:revision>1</cp:revision>
  <dcterms:created xsi:type="dcterms:W3CDTF">2026-09-28T16:44:23Z</dcterms:created>
  <dcterms:modified xsi:type="dcterms:W3CDTF">2026-09-28T16:53:35Z</dcterms:modified>
</cp:coreProperties>
</file>